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0" r:id="rId5"/>
    <p:sldId id="261" r:id="rId6"/>
    <p:sldId id="265" r:id="rId7"/>
    <p:sldId id="267" r:id="rId8"/>
    <p:sldId id="266" r:id="rId9"/>
    <p:sldId id="264" r:id="rId10"/>
    <p:sldId id="268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232A-319A-5689-5AB3-067A3ED54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31E183A-9C89-49A7-9934-3717D8AB8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57729C-7694-A0AD-7658-565921DC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D30D53-6CCB-732F-63E4-5C35231E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E46A2F-1336-E31D-0B0F-3E6473B8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2565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561DE-05A2-7562-CAE3-27449480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CDCF4ED-BD1A-77E2-9D86-DE7706C0E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E7418F-B090-F6F9-2FCC-1BB0D05D2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B261FB-89FB-023A-C868-4906435D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AA74F5C-44F9-C6F5-0579-382B758C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953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CE7F2D1-727D-E959-3400-A1F4B8F8C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82598E1-B93F-4E12-3048-095727EDA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CE1EBF-246F-3CC9-0334-6CD32A47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2D86DB-51FB-9C6B-4F1B-2DF1B184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F38F75-9880-D13F-94AC-EA81200E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666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6863E-0730-97A3-A434-B4663E29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2F12CA-F7C8-C551-F128-A4F5E05CB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E14864B-1E1E-EFFA-DDAD-8BADB77A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50DB8D-2C26-F8ED-4745-FAC38798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8CB8D4A-3C86-617D-F0A0-290695584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307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BC46C-4B35-3A8F-B356-E9C934C0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877A29E-A455-4850-DFBB-4A47DE67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0EB63F-03BF-5890-59BE-18CE117A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1E0BB24-F171-2815-1748-0F7599D4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3E5A66-DD35-8732-0A33-DA3920DC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308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56B49-BB79-7DFF-5A23-DB756006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6BFA38-D42C-A040-3B92-8BE498CAE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DD38A5A-7B89-CB3D-2713-3DBAE7386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3974C17-F492-5463-231D-4C0D7CC9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62B5ACD-5F33-3A62-D307-B23A8595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51B9A97-5BBE-62BF-62A9-980BDD33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747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91BDC-ECC8-803B-0ECC-E015BA3B5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3657E29-09BC-A304-7F5F-20245A6A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59D411-83BF-15C1-922D-4A7583F30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1BECCD9-1BA1-81E5-D9F7-46E7BC4E1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C18D4A8-D764-0FA3-E3B5-6D9936CA0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729D2D9-F699-C1A3-EB05-2D6A08D1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2E0E420-C0D5-25EB-94BB-C814B3DA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18AEDA4-DD00-C918-DFE4-02173AC0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349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6B477-00DC-5B01-8859-3C1C3BD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059F1B5-6879-13A1-C30C-BB404611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B2C8518-00E2-40C0-3119-279C72B9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8DBDD8F-7A45-9C14-791F-4681D98F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398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91AD9F3-A49B-1A48-5381-2A4AD720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4E926D5-8B99-935E-2BD5-33BCA499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E8664F-0904-8A13-BBA7-6DE4CB01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679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AFDBA-22FE-A400-6DEE-35E32AF5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CD091F-7C6E-8667-70E6-0F6FB481D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FBB4A52-DA55-9665-C571-BDAFB6CB4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C850772-DBE9-F88D-30A9-A504E2112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C945FB7-1CB5-1733-60C2-7F127EF9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7B82832-201E-9DF8-C630-E99C4EBA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917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49A94-82B1-82A1-99DC-26F0CD489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2C3C2BC-6965-6518-3FE7-F14138D08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149B5DE-94CF-76FD-8F52-74DCDBD8B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21A5BB1-7CE6-0403-33C6-C7D1A0815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6D2B1C4-319B-907E-1818-0196279F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FBEC252-8DCB-0054-AE8A-C611C31A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590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2331B40-46C7-C22C-3D09-DCB947479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7C442D-C6C3-FE12-B34E-E37C152AB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B760BB-06EE-40F1-BDCF-4BF70BE69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AE623-8A55-4B37-9CD1-61936720D8EF}" type="datetimeFigureOut">
              <a:rPr lang="nl-NL" smtClean="0"/>
              <a:t>15-6-2022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5B6A42B-58EE-8033-0BA3-5467EF014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B6ED2C4-1546-952E-A04F-720701935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93583-BB87-4EA7-B585-C4815D6E1A5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50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DB0AC-7645-95A5-5753-777F60D1C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…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FAD32C4-E5F3-1D19-E298-917E83213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3635055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A2614B5-DEDB-E560-81EF-4FFF60CB2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0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DB4EBC1-FC91-EFE3-A4BF-301E4158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61918387-968E-1274-D627-451CD97F6047}"/>
              </a:ext>
            </a:extLst>
          </p:cNvPr>
          <p:cNvSpPr txBox="1"/>
          <p:nvPr/>
        </p:nvSpPr>
        <p:spPr>
          <a:xfrm>
            <a:off x="9669439" y="116006"/>
            <a:ext cx="25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220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2430A47-FCC7-9A9F-D538-B600D01BE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BEF1F6D-2408-7609-49F5-AB801ACD66E2}"/>
              </a:ext>
            </a:extLst>
          </p:cNvPr>
          <p:cNvSpPr txBox="1"/>
          <p:nvPr/>
        </p:nvSpPr>
        <p:spPr>
          <a:xfrm>
            <a:off x="9669439" y="116006"/>
            <a:ext cx="25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60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700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3DEA328-4B1B-0E6D-2DDD-7783A52A8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21772"/>
            <a:ext cx="11430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911CA86-F496-5031-8F3D-56DB294DB9F4}"/>
              </a:ext>
            </a:extLst>
          </p:cNvPr>
          <p:cNvSpPr txBox="1"/>
          <p:nvPr/>
        </p:nvSpPr>
        <p:spPr>
          <a:xfrm>
            <a:off x="9669439" y="116006"/>
            <a:ext cx="25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472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54676BC-264A-C071-461A-1B4BF32CE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D31B876-47CB-DA45-6A4E-EE7C0479E5FA}"/>
              </a:ext>
            </a:extLst>
          </p:cNvPr>
          <p:cNvSpPr txBox="1"/>
          <p:nvPr/>
        </p:nvSpPr>
        <p:spPr>
          <a:xfrm>
            <a:off x="9669439" y="116006"/>
            <a:ext cx="25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60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538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5584851-51B1-3E3C-C335-61E26D5CA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82DEB29-0A7E-C6ED-2F28-35F285FEE914}"/>
              </a:ext>
            </a:extLst>
          </p:cNvPr>
          <p:cNvSpPr txBox="1"/>
          <p:nvPr/>
        </p:nvSpPr>
        <p:spPr>
          <a:xfrm>
            <a:off x="9676263" y="116006"/>
            <a:ext cx="25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096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9EC9779-19FB-FA75-C915-1C16A99AC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14C12F39-2D83-579D-C5F7-67EE287B0C87}"/>
              </a:ext>
            </a:extLst>
          </p:cNvPr>
          <p:cNvSpPr txBox="1"/>
          <p:nvPr/>
        </p:nvSpPr>
        <p:spPr>
          <a:xfrm>
            <a:off x="9669439" y="116006"/>
            <a:ext cx="25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60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922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9CB6A01-3EAC-28FB-6E58-018BD3DBD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824"/>
            <a:ext cx="11430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1E48027-BCAC-499D-0A8E-9DA066A03B4F}"/>
              </a:ext>
            </a:extLst>
          </p:cNvPr>
          <p:cNvSpPr txBox="1"/>
          <p:nvPr/>
        </p:nvSpPr>
        <p:spPr>
          <a:xfrm>
            <a:off x="9676263" y="116006"/>
            <a:ext cx="25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552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A8AB927-ABCD-588E-0E2F-9457B2281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7587783-926C-90EB-1F27-126DF8C2FCDF}"/>
              </a:ext>
            </a:extLst>
          </p:cNvPr>
          <p:cNvSpPr txBox="1"/>
          <p:nvPr/>
        </p:nvSpPr>
        <p:spPr>
          <a:xfrm>
            <a:off x="9669439" y="116006"/>
            <a:ext cx="25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60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644485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35</Words>
  <Application>Microsoft Office PowerPoint</Application>
  <PresentationFormat>Breedbeeld</PresentationFormat>
  <Paragraphs>10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Kantoorthema</vt:lpstr>
      <vt:lpstr>…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Finally, the model run!</dc:title>
  <dc:creator>Janzing, G.W. (Joren)</dc:creator>
  <cp:lastModifiedBy>Janzing, G.W. (Joren)</cp:lastModifiedBy>
  <cp:revision>4</cp:revision>
  <dcterms:created xsi:type="dcterms:W3CDTF">2022-06-10T10:32:12Z</dcterms:created>
  <dcterms:modified xsi:type="dcterms:W3CDTF">2022-06-15T18:10:09Z</dcterms:modified>
</cp:coreProperties>
</file>